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7" r:id="rId3"/>
    <p:sldId id="258" r:id="rId4"/>
    <p:sldId id="259" r:id="rId5"/>
    <p:sldId id="260" r:id="rId6"/>
    <p:sldId id="261" r:id="rId7"/>
    <p:sldId id="262" r:id="rId8"/>
    <p:sldId id="256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6120" y="2981594"/>
            <a:ext cx="10779757" cy="38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57428" y="2072476"/>
            <a:ext cx="5660231" cy="90868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11430">
              <a:lnSpc>
                <a:spcPts val="6300"/>
              </a:lnSpc>
              <a:spcBef>
                <a:spcPts val="1060"/>
              </a:spcBef>
            </a:pPr>
            <a:r>
              <a:rPr sz="4500" dirty="0">
                <a:solidFill>
                  <a:srgbClr val="171717"/>
                </a:solidFill>
              </a:rPr>
              <a:t>AWS Trusted Advisor</a:t>
            </a:r>
            <a:endParaRPr sz="4500" dirty="0">
              <a:solidFill>
                <a:srgbClr val="17171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 sz="900"/>
            </a:fld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0900" y="508635"/>
            <a:ext cx="10777855" cy="56114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838200" y="543560"/>
          <a:ext cx="10375265" cy="581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25125" imgH="5895975" progId="Paint.Picture">
                  <p:embed/>
                </p:oleObj>
              </mc:Choice>
              <mc:Fallback>
                <p:oleObj name="" r:id="rId1" imgW="10525125" imgH="58959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543560"/>
                        <a:ext cx="10375265" cy="581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1016635" y="480060"/>
          <a:ext cx="10158730" cy="569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82275" imgH="5934075" progId="Paint.Picture">
                  <p:embed/>
                </p:oleObj>
              </mc:Choice>
              <mc:Fallback>
                <p:oleObj name="" r:id="rId1" imgW="10582275" imgH="59340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16635" y="480060"/>
                        <a:ext cx="10158730" cy="5697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588010"/>
            <a:ext cx="10287000" cy="56826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1360" y="802640"/>
            <a:ext cx="10748645" cy="52533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4765" y="480060"/>
            <a:ext cx="9602470" cy="58978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365125"/>
            <a:ext cx="10629265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0" y="601345"/>
            <a:ext cx="10591165" cy="5654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6895" y="1144905"/>
            <a:ext cx="11078845" cy="45688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8370" y="1691005"/>
            <a:ext cx="10334625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169545" y="637540"/>
          <a:ext cx="11852275" cy="558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15600" imgH="4953000" progId="Paint.Picture">
                  <p:embed/>
                </p:oleObj>
              </mc:Choice>
              <mc:Fallback>
                <p:oleObj name="" r:id="rId1" imgW="10515600" imgH="49530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9545" y="637540"/>
                        <a:ext cx="11852275" cy="558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2155" y="365125"/>
            <a:ext cx="10727690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491105"/>
            <a:ext cx="12198985" cy="17043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1118"/>
          <a:stretch>
            <a:fillRect/>
          </a:stretch>
        </p:blipFill>
        <p:spPr>
          <a:xfrm>
            <a:off x="1186815" y="780415"/>
            <a:ext cx="10166985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t="10502"/>
          <a:stretch>
            <a:fillRect/>
          </a:stretch>
        </p:blipFill>
        <p:spPr>
          <a:xfrm>
            <a:off x="1633220" y="2184400"/>
            <a:ext cx="8753475" cy="15855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1185545" y="802005"/>
          <a:ext cx="10168255" cy="555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306050" imgH="5629275" progId="Paint.Picture">
                  <p:embed/>
                </p:oleObj>
              </mc:Choice>
              <mc:Fallback>
                <p:oleObj name="" r:id="rId1" imgW="10306050" imgH="56292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5545" y="802005"/>
                        <a:ext cx="10168255" cy="555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986790" y="659130"/>
          <a:ext cx="10218420" cy="554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506075" imgH="5695950" progId="Paint.Picture">
                  <p:embed/>
                </p:oleObj>
              </mc:Choice>
              <mc:Fallback>
                <p:oleObj name="" r:id="rId1" imgW="10506075" imgH="56959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86790" y="659130"/>
                        <a:ext cx="10218420" cy="554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838200" y="802005"/>
          <a:ext cx="10601960" cy="555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382250" imgH="5438775" progId="Paint.Picture">
                  <p:embed/>
                </p:oleObj>
              </mc:Choice>
              <mc:Fallback>
                <p:oleObj name="" r:id="rId1" imgW="10382250" imgH="54387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802005"/>
                        <a:ext cx="10601960" cy="555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767715" y="615950"/>
          <a:ext cx="10656570" cy="5625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29875" imgH="5505450" progId="Paint.Picture">
                  <p:embed/>
                </p:oleObj>
              </mc:Choice>
              <mc:Fallback>
                <p:oleObj name="" r:id="rId1" imgW="10429875" imgH="55054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7715" y="615950"/>
                        <a:ext cx="10656570" cy="5625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Object 4"/>
          <p:cNvGraphicFramePr/>
          <p:nvPr/>
        </p:nvGraphicFramePr>
        <p:xfrm>
          <a:off x="905510" y="650240"/>
          <a:ext cx="10380980" cy="555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372725" imgH="5553075" progId="Paint.Picture">
                  <p:embed/>
                </p:oleObj>
              </mc:Choice>
              <mc:Fallback>
                <p:oleObj name="" r:id="rId1" imgW="10372725" imgH="55530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5510" y="650240"/>
                        <a:ext cx="10380980" cy="5557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1026160" y="666750"/>
          <a:ext cx="10327640" cy="552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220325" imgH="5467350" progId="Paint.Picture">
                  <p:embed/>
                </p:oleObj>
              </mc:Choice>
              <mc:Fallback>
                <p:oleObj name="" r:id="rId1" imgW="10220325" imgH="54673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6160" y="666750"/>
                        <a:ext cx="10327640" cy="5525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1285875" y="687705"/>
          <a:ext cx="9918065" cy="548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372725" imgH="5734050" progId="Paint.Picture">
                  <p:embed/>
                </p:oleObj>
              </mc:Choice>
              <mc:Fallback>
                <p:oleObj name="" r:id="rId1" imgW="10372725" imgH="57340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5875" y="687705"/>
                        <a:ext cx="9918065" cy="548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WPS Presentation</Application>
  <PresentationFormat>Widescreen</PresentationFormat>
  <Paragraphs>48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Management and  Governance 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Trusted Advisor</dc:title>
  <dc:creator/>
  <cp:lastModifiedBy>Steve Sam</cp:lastModifiedBy>
  <cp:revision>3</cp:revision>
  <dcterms:created xsi:type="dcterms:W3CDTF">2022-07-17T19:40:13Z</dcterms:created>
  <dcterms:modified xsi:type="dcterms:W3CDTF">2022-07-17T20:05:54Z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6D0E873A87514B10AC8D02DDD5C7EE81</vt:lpwstr>
  </property>
  <property fmtid="{D5CDD505-2E9C-101B-9397-08002B2CF9AE}" pid="3" name="KSOProductBuildVer">
    <vt:lpwstr>1033-11.2.0.11191</vt:lpwstr>
  </property>
</Properties>
</file>